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1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be-B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A505C-013A-4BA9-823A-25E92C04BE36}" type="datetimeFigureOut">
              <a:rPr lang="be-BY" smtClean="0"/>
              <a:t>23.11.2015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B7C6D-C41E-4651-8A5F-325CB600C1F6}" type="slidenum">
              <a:rPr lang="be-BY" smtClean="0"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A505C-013A-4BA9-823A-25E92C04BE36}" type="datetimeFigureOut">
              <a:rPr lang="be-BY" smtClean="0"/>
              <a:t>23.11.2015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B7C6D-C41E-4651-8A5F-325CB600C1F6}" type="slidenum">
              <a:rPr lang="be-BY" smtClean="0"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A505C-013A-4BA9-823A-25E92C04BE36}" type="datetimeFigureOut">
              <a:rPr lang="be-BY" smtClean="0"/>
              <a:t>23.11.2015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B7C6D-C41E-4651-8A5F-325CB600C1F6}" type="slidenum">
              <a:rPr lang="be-BY" smtClean="0"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A505C-013A-4BA9-823A-25E92C04BE36}" type="datetimeFigureOut">
              <a:rPr lang="be-BY" smtClean="0"/>
              <a:t>23.11.2015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B7C6D-C41E-4651-8A5F-325CB600C1F6}" type="slidenum">
              <a:rPr lang="be-BY" smtClean="0"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A505C-013A-4BA9-823A-25E92C04BE36}" type="datetimeFigureOut">
              <a:rPr lang="be-BY" smtClean="0"/>
              <a:t>23.11.2015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B7C6D-C41E-4651-8A5F-325CB600C1F6}" type="slidenum">
              <a:rPr lang="be-BY" smtClean="0"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A505C-013A-4BA9-823A-25E92C04BE36}" type="datetimeFigureOut">
              <a:rPr lang="be-BY" smtClean="0"/>
              <a:t>23.11.2015</a:t>
            </a:fld>
            <a:endParaRPr lang="be-BY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B7C6D-C41E-4651-8A5F-325CB600C1F6}" type="slidenum">
              <a:rPr lang="be-BY" smtClean="0"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A505C-013A-4BA9-823A-25E92C04BE36}" type="datetimeFigureOut">
              <a:rPr lang="be-BY" smtClean="0"/>
              <a:t>23.11.2015</a:t>
            </a:fld>
            <a:endParaRPr lang="be-BY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B7C6D-C41E-4651-8A5F-325CB600C1F6}" type="slidenum">
              <a:rPr lang="be-BY" smtClean="0"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A505C-013A-4BA9-823A-25E92C04BE36}" type="datetimeFigureOut">
              <a:rPr lang="be-BY" smtClean="0"/>
              <a:t>23.11.2015</a:t>
            </a:fld>
            <a:endParaRPr lang="be-BY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B7C6D-C41E-4651-8A5F-325CB600C1F6}" type="slidenum">
              <a:rPr lang="be-BY" smtClean="0"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A505C-013A-4BA9-823A-25E92C04BE36}" type="datetimeFigureOut">
              <a:rPr lang="be-BY" smtClean="0"/>
              <a:t>23.11.2015</a:t>
            </a:fld>
            <a:endParaRPr lang="be-BY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B7C6D-C41E-4651-8A5F-325CB600C1F6}" type="slidenum">
              <a:rPr lang="be-BY" smtClean="0"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A505C-013A-4BA9-823A-25E92C04BE36}" type="datetimeFigureOut">
              <a:rPr lang="be-BY" smtClean="0"/>
              <a:t>23.11.2015</a:t>
            </a:fld>
            <a:endParaRPr lang="be-BY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B7C6D-C41E-4651-8A5F-325CB600C1F6}" type="slidenum">
              <a:rPr lang="be-BY" smtClean="0"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e-BY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A505C-013A-4BA9-823A-25E92C04BE36}" type="datetimeFigureOut">
              <a:rPr lang="be-BY" smtClean="0"/>
              <a:t>23.11.2015</a:t>
            </a:fld>
            <a:endParaRPr lang="be-BY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B7C6D-C41E-4651-8A5F-325CB600C1F6}" type="slidenum">
              <a:rPr lang="be-BY" smtClean="0"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A505C-013A-4BA9-823A-25E92C04BE36}" type="datetimeFigureOut">
              <a:rPr lang="be-BY" smtClean="0"/>
              <a:t>23.11.2015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B7C6D-C41E-4651-8A5F-325CB600C1F6}" type="slidenum">
              <a:rPr lang="be-BY" smtClean="0"/>
              <a:t>‹#›</a:t>
            </a:fld>
            <a:endParaRPr lang="be-B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e-B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e-BY"/>
          </a:p>
        </p:txBody>
      </p:sp>
      <p:pic>
        <p:nvPicPr>
          <p:cNvPr id="1026" name="Picture 2" descr="Brain Ring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714480" y="285728"/>
            <a:ext cx="49292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FOOD BRAIN RING</a:t>
            </a:r>
            <a:endParaRPr lang="be-BY" sz="44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i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Task 5</a:t>
            </a:r>
            <a:endParaRPr lang="be-BY" sz="6000" i="1" u="sng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dirty="0">
                <a:latin typeface="Times New Roman"/>
                <a:ea typeface="Franklin Gothic Book"/>
              </a:rPr>
              <a:t>And now is the final task. </a:t>
            </a:r>
            <a:endParaRPr lang="en-US" b="1" dirty="0" smtClean="0">
              <a:latin typeface="Times New Roman"/>
              <a:ea typeface="Franklin Gothic Book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dirty="0" smtClean="0">
                <a:latin typeface="Times New Roman"/>
                <a:ea typeface="Franklin Gothic Book"/>
              </a:rPr>
              <a:t>Teams </a:t>
            </a:r>
            <a:r>
              <a:rPr lang="en-US" b="1" dirty="0">
                <a:latin typeface="Times New Roman"/>
                <a:ea typeface="Franklin Gothic Book"/>
              </a:rPr>
              <a:t>has to work quickly and be very attentive. </a:t>
            </a:r>
            <a:endParaRPr lang="en-US" b="1" dirty="0" smtClean="0">
              <a:latin typeface="Times New Roman"/>
              <a:ea typeface="Franklin Gothic Book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dirty="0" smtClean="0">
                <a:latin typeface="Times New Roman"/>
                <a:ea typeface="Franklin Gothic Book"/>
              </a:rPr>
              <a:t>You </a:t>
            </a:r>
            <a:r>
              <a:rPr lang="en-US" b="1" dirty="0">
                <a:latin typeface="Times New Roman"/>
                <a:ea typeface="Franklin Gothic Book"/>
              </a:rPr>
              <a:t>have to do the word search. The winner is the quickest team.</a:t>
            </a:r>
            <a:endParaRPr lang="en-US" b="1" dirty="0" smtClean="0">
              <a:latin typeface="Franklin Gothic Book"/>
              <a:ea typeface="Franklin Gothic Book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36559653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be-BY" sz="6000" i="1" u="sng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4400" dirty="0" smtClean="0">
                <a:latin typeface="Times New Roman"/>
                <a:ea typeface="Franklin Gothic Book"/>
              </a:rPr>
              <a:t>Thank you very much for playing with me.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4400" dirty="0" smtClean="0">
                <a:latin typeface="Times New Roman"/>
                <a:ea typeface="Franklin Gothic Book"/>
              </a:rPr>
              <a:t>Hope you had fun.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4400" dirty="0" smtClean="0">
                <a:latin typeface="Times New Roman"/>
                <a:ea typeface="Franklin Gothic Book"/>
              </a:rPr>
              <a:t>GOODBYE!!! </a:t>
            </a:r>
            <a:r>
              <a:rPr lang="en-US" sz="4400" dirty="0" smtClean="0">
                <a:latin typeface="Times New Roman"/>
                <a:ea typeface="Franklin Gothic Book"/>
                <a:sym typeface="Wingdings" pitchFamily="2" charset="2"/>
              </a:rPr>
              <a:t></a:t>
            </a:r>
            <a:endParaRPr lang="en-US" sz="4400" dirty="0" smtClean="0">
              <a:latin typeface="Times New Roman"/>
              <a:ea typeface="Franklin Gothic Book"/>
            </a:endParaRPr>
          </a:p>
        </p:txBody>
      </p:sp>
    </p:spTree>
    <p:extLst>
      <p:ext uri="{BB962C8B-B14F-4D97-AF65-F5344CB8AC3E}">
        <p14:creationId xmlns:p14="http://schemas.microsoft.com/office/powerpoint/2010/main" val="191931402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Welcome to our ring.</a:t>
            </a:r>
            <a:endParaRPr lang="be-BY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Well, before we start you have to divide into two teams and, of course, name you team. You should do it as quickly as possible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Ready? </a:t>
            </a:r>
            <a:endParaRPr lang="en-US" dirty="0" smtClean="0"/>
          </a:p>
          <a:p>
            <a:r>
              <a:rPr lang="en-US" dirty="0" smtClean="0"/>
              <a:t>You’ll </a:t>
            </a:r>
            <a:r>
              <a:rPr lang="en-US" dirty="0"/>
              <a:t>have to do several tasks connected with food. For every correct answer the team gets a point. And the winner is the team with more points. </a:t>
            </a:r>
            <a:endParaRPr lang="en-US" dirty="0" smtClean="0"/>
          </a:p>
          <a:p>
            <a:r>
              <a:rPr lang="en-US" dirty="0" smtClean="0"/>
              <a:t>So </a:t>
            </a:r>
            <a:r>
              <a:rPr lang="en-US" dirty="0"/>
              <a:t>good luck.</a:t>
            </a:r>
            <a:endParaRPr lang="be-BY" dirty="0"/>
          </a:p>
          <a:p>
            <a:endParaRPr lang="be-BY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i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Task 1</a:t>
            </a:r>
            <a:endParaRPr lang="be-BY" sz="6000" i="1" u="sng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4100" b="1" dirty="0"/>
              <a:t>The first task is to reorder letters and to guess the words and translate them</a:t>
            </a:r>
            <a:r>
              <a:rPr lang="en-US" sz="4100" b="1" dirty="0" smtClean="0"/>
              <a:t>.</a:t>
            </a:r>
          </a:p>
          <a:p>
            <a:r>
              <a:rPr lang="en-US" sz="4100" b="1" dirty="0" smtClean="0"/>
              <a:t> </a:t>
            </a:r>
            <a:r>
              <a:rPr lang="en-US" sz="4100" b="1" dirty="0"/>
              <a:t>For every correct word you get a point. </a:t>
            </a:r>
            <a:r>
              <a:rPr lang="en-US" sz="4100" b="1" dirty="0" smtClean="0"/>
              <a:t>(9 points)</a:t>
            </a:r>
          </a:p>
          <a:p>
            <a:r>
              <a:rPr lang="be-BY" sz="3400" b="1" i="1" u="sng" dirty="0" smtClean="0"/>
              <a:t>ABDER</a:t>
            </a:r>
            <a:endParaRPr lang="en-US" sz="3400" b="1" i="1" u="sng" dirty="0" smtClean="0"/>
          </a:p>
          <a:p>
            <a:r>
              <a:rPr lang="be-BY" sz="3400" b="1" i="1" u="sng" dirty="0" smtClean="0"/>
              <a:t>ILMK</a:t>
            </a:r>
            <a:endParaRPr lang="en-US" sz="3400" b="1" i="1" u="sng" dirty="0" smtClean="0"/>
          </a:p>
          <a:p>
            <a:r>
              <a:rPr lang="be-BY" sz="3400" b="1" i="1" u="sng" dirty="0" smtClean="0"/>
              <a:t>CEEEHS</a:t>
            </a:r>
            <a:endParaRPr lang="en-US" sz="3400" b="1" i="1" u="sng" dirty="0" smtClean="0"/>
          </a:p>
          <a:p>
            <a:r>
              <a:rPr lang="be-BY" sz="3400" b="1" i="1" u="sng" dirty="0" smtClean="0"/>
              <a:t>ACCEHLOOT</a:t>
            </a:r>
            <a:endParaRPr lang="en-US" sz="3400" b="1" i="1" u="sng" dirty="0" smtClean="0"/>
          </a:p>
          <a:p>
            <a:r>
              <a:rPr lang="be-BY" sz="3400" b="1" i="1" u="sng" dirty="0" smtClean="0"/>
              <a:t>AMOOTT</a:t>
            </a:r>
            <a:endParaRPr lang="en-US" sz="3400" b="1" i="1" u="sng" dirty="0" smtClean="0"/>
          </a:p>
          <a:p>
            <a:r>
              <a:rPr lang="be-BY" sz="3400" b="1" i="1" u="sng" dirty="0" smtClean="0"/>
              <a:t>EHNOY</a:t>
            </a:r>
            <a:endParaRPr lang="en-US" sz="3400" b="1" i="1" u="sng" dirty="0" smtClean="0"/>
          </a:p>
          <a:p>
            <a:r>
              <a:rPr lang="be-BY" sz="3400" b="1" i="1" u="sng" dirty="0" smtClean="0"/>
              <a:t>AADLS</a:t>
            </a:r>
            <a:endParaRPr lang="en-US" sz="3400" b="1" i="1" u="sng" dirty="0" smtClean="0"/>
          </a:p>
          <a:p>
            <a:r>
              <a:rPr lang="be-BY" sz="3400" b="1" i="1" u="sng" dirty="0" smtClean="0"/>
              <a:t>HMMOORSSU</a:t>
            </a:r>
            <a:endParaRPr lang="en-US" sz="3400" b="1" i="1" u="sng" dirty="0" smtClean="0"/>
          </a:p>
          <a:p>
            <a:r>
              <a:rPr lang="be-BY" sz="3400" b="1" i="1" u="sng" dirty="0"/>
              <a:t>AELPP</a:t>
            </a:r>
            <a:endParaRPr lang="be-BY" sz="3400" i="1" u="sng" dirty="0"/>
          </a:p>
          <a:p>
            <a:endParaRPr lang="be-BY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i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ANSWERS</a:t>
            </a:r>
            <a:endParaRPr lang="be-BY" sz="6000" i="1" u="sng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Bread</a:t>
            </a:r>
          </a:p>
          <a:p>
            <a:r>
              <a:rPr lang="en-US" dirty="0" smtClean="0"/>
              <a:t>Milk</a:t>
            </a:r>
          </a:p>
          <a:p>
            <a:r>
              <a:rPr lang="en-US" dirty="0" smtClean="0"/>
              <a:t>Cheese</a:t>
            </a:r>
          </a:p>
          <a:p>
            <a:r>
              <a:rPr lang="en-US" dirty="0" smtClean="0"/>
              <a:t>Chocolate</a:t>
            </a:r>
          </a:p>
          <a:p>
            <a:r>
              <a:rPr lang="en-US" dirty="0" smtClean="0"/>
              <a:t>Tomato</a:t>
            </a:r>
          </a:p>
          <a:p>
            <a:r>
              <a:rPr lang="en-US" dirty="0" smtClean="0"/>
              <a:t>Honey</a:t>
            </a:r>
          </a:p>
          <a:p>
            <a:r>
              <a:rPr lang="en-US" dirty="0" smtClean="0"/>
              <a:t>Salad</a:t>
            </a:r>
          </a:p>
          <a:p>
            <a:r>
              <a:rPr lang="en-US" dirty="0" smtClean="0"/>
              <a:t>Mushrooms</a:t>
            </a:r>
          </a:p>
          <a:p>
            <a:r>
              <a:rPr lang="en-US" dirty="0" smtClean="0"/>
              <a:t>Apple </a:t>
            </a:r>
          </a:p>
          <a:p>
            <a:endParaRPr lang="be-BY" dirty="0"/>
          </a:p>
        </p:txBody>
      </p:sp>
    </p:spTree>
    <p:extLst>
      <p:ext uri="{BB962C8B-B14F-4D97-AF65-F5344CB8AC3E}">
        <p14:creationId xmlns:p14="http://schemas.microsoft.com/office/powerpoint/2010/main" val="191294298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i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Task 2</a:t>
            </a:r>
            <a:endParaRPr lang="be-BY" sz="6000" i="1" u="sng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The second task. You are going to play the 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game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35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One 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of the members of you team pulls the card with a picture of a product on it. </a:t>
            </a:r>
            <a:endParaRPr lang="en-US" sz="35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The task is to describe this product. </a:t>
            </a:r>
            <a:endParaRPr lang="en-US" sz="35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If 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rival 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(противник )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team doesn’t guess the word after 1 minute, you team can 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give the answer and get extra point. </a:t>
            </a:r>
            <a:endParaRPr lang="ru-RU" sz="35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Let’s see who’ll win the round.</a:t>
            </a:r>
            <a:endParaRPr lang="be-BY" sz="3500" b="1" dirty="0">
              <a:latin typeface="Times New Roman" pitchFamily="18" charset="0"/>
              <a:cs typeface="Times New Roman" pitchFamily="18" charset="0"/>
            </a:endParaRPr>
          </a:p>
          <a:p>
            <a:endParaRPr lang="be-BY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i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Task 3</a:t>
            </a:r>
            <a:endParaRPr lang="be-BY" sz="6000" i="1" u="sng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i="1" dirty="0"/>
              <a:t>Do you know the English alphabet? </a:t>
            </a:r>
            <a:endParaRPr lang="en-US" b="1" i="1" dirty="0" smtClean="0"/>
          </a:p>
          <a:p>
            <a:r>
              <a:rPr lang="en-US" b="1" i="1" dirty="0" smtClean="0"/>
              <a:t>Can </a:t>
            </a:r>
            <a:r>
              <a:rPr lang="en-US" b="1" i="1" dirty="0"/>
              <a:t>you all together tell it to me? </a:t>
            </a:r>
            <a:endParaRPr lang="en-US" b="1" i="1" dirty="0" smtClean="0"/>
          </a:p>
          <a:p>
            <a:r>
              <a:rPr lang="en-US" b="1" i="1" dirty="0" smtClean="0"/>
              <a:t>Well </a:t>
            </a:r>
            <a:r>
              <a:rPr lang="en-US" b="1" i="1" dirty="0"/>
              <a:t>done!!! Thank you. </a:t>
            </a:r>
            <a:endParaRPr lang="en-US" b="1" i="1" dirty="0" smtClean="0"/>
          </a:p>
          <a:p>
            <a:r>
              <a:rPr lang="en-US" b="1" i="1" dirty="0" smtClean="0"/>
              <a:t>How </a:t>
            </a:r>
            <a:r>
              <a:rPr lang="en-US" b="1" i="1" dirty="0"/>
              <a:t>many letters there are in the English alphabet? </a:t>
            </a:r>
            <a:endParaRPr lang="en-US" b="1" i="1" dirty="0" smtClean="0"/>
          </a:p>
          <a:p>
            <a:r>
              <a:rPr lang="en-US" b="1" i="1" dirty="0" smtClean="0"/>
              <a:t>Good</a:t>
            </a:r>
            <a:r>
              <a:rPr lang="en-US" b="1" i="1" dirty="0"/>
              <a:t>. So each letter has an ordinal number, so the task is to decode the code. The quickest team with a correct answer is the winner</a:t>
            </a:r>
            <a:r>
              <a:rPr lang="en-US" dirty="0"/>
              <a:t>. </a:t>
            </a:r>
            <a:endParaRPr lang="ru-RU" dirty="0"/>
          </a:p>
          <a:p>
            <a:endParaRPr lang="be-BY" dirty="0"/>
          </a:p>
        </p:txBody>
      </p:sp>
    </p:spTree>
    <p:extLst>
      <p:ext uri="{BB962C8B-B14F-4D97-AF65-F5344CB8AC3E}">
        <p14:creationId xmlns:p14="http://schemas.microsoft.com/office/powerpoint/2010/main" val="93391597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i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Here is the code</a:t>
            </a:r>
            <a:endParaRPr lang="be-BY" sz="6000" i="1" u="sng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en-US" dirty="0" smtClean="0">
              <a:latin typeface="Franklin Gothic Book"/>
              <a:ea typeface="Franklin Gothic Book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600" b="1" dirty="0" smtClean="0">
                <a:latin typeface="Franklin Gothic Book"/>
                <a:ea typeface="Franklin Gothic Book"/>
                <a:cs typeface="Times New Roman"/>
              </a:rPr>
              <a:t>8.1.4</a:t>
            </a:r>
            <a:r>
              <a:rPr lang="en-US" sz="3600" b="1" dirty="0">
                <a:latin typeface="Franklin Gothic Book"/>
                <a:ea typeface="Franklin Gothic Book"/>
                <a:cs typeface="Times New Roman"/>
              </a:rPr>
              <a:t>.   19.3.18.1.13.2.12.5.4.   5.7.7.19.   1.14.4.   18.15.1.19.20.5.4.   2.1.3.15.14.   6.15.18.   13.25. 2.18.5.1.11.6.1.19.20. </a:t>
            </a:r>
            <a:endParaRPr lang="ru-RU" sz="3600" b="1" dirty="0">
              <a:latin typeface="Franklin Gothic Book"/>
              <a:ea typeface="Franklin Gothic Book"/>
              <a:cs typeface="Times New Roman"/>
            </a:endParaRPr>
          </a:p>
          <a:p>
            <a:endParaRPr lang="be-BY" dirty="0"/>
          </a:p>
        </p:txBody>
      </p:sp>
    </p:spTree>
    <p:extLst>
      <p:ext uri="{BB962C8B-B14F-4D97-AF65-F5344CB8AC3E}">
        <p14:creationId xmlns:p14="http://schemas.microsoft.com/office/powerpoint/2010/main" val="66758642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i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answer</a:t>
            </a:r>
            <a:endParaRPr lang="be-BY" sz="6000" i="1" u="sng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en-US" dirty="0" smtClean="0">
              <a:latin typeface="Franklin Gothic Book"/>
              <a:ea typeface="Franklin Gothic Book"/>
              <a:cs typeface="Times New Roman"/>
            </a:endParaRPr>
          </a:p>
          <a:p>
            <a:r>
              <a:rPr lang="en-US" sz="6000" b="1" dirty="0" smtClean="0">
                <a:solidFill>
                  <a:srgbClr val="002060"/>
                </a:solidFill>
                <a:latin typeface="Times New Roman"/>
                <a:ea typeface="Franklin Gothic Book"/>
              </a:rPr>
              <a:t>I </a:t>
            </a:r>
            <a:r>
              <a:rPr lang="en-US" sz="6000" b="1" dirty="0">
                <a:solidFill>
                  <a:srgbClr val="002060"/>
                </a:solidFill>
                <a:latin typeface="Times New Roman"/>
                <a:ea typeface="Franklin Gothic Book"/>
              </a:rPr>
              <a:t>had scrambled eggs and roasted bacon for my breakfast. </a:t>
            </a:r>
            <a:endParaRPr lang="be-BY" sz="6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787612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i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Task 4</a:t>
            </a:r>
            <a:endParaRPr lang="be-BY" sz="6000" i="1" u="sng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Times New Roman"/>
                <a:ea typeface="Franklin Gothic Book"/>
              </a:rPr>
              <a:t>The </a:t>
            </a:r>
            <a:r>
              <a:rPr lang="en-US" b="1" dirty="0">
                <a:latin typeface="Times New Roman"/>
                <a:ea typeface="Franklin Gothic Book"/>
              </a:rPr>
              <a:t>next task is a game. </a:t>
            </a:r>
            <a:endParaRPr lang="en-US" b="1" dirty="0" smtClean="0">
              <a:latin typeface="Times New Roman"/>
              <a:ea typeface="Franklin Gothic Book"/>
            </a:endParaRPr>
          </a:p>
          <a:p>
            <a:r>
              <a:rPr lang="en-US" b="1" dirty="0" smtClean="0">
                <a:latin typeface="Times New Roman"/>
                <a:ea typeface="Franklin Gothic Book"/>
              </a:rPr>
              <a:t>Kitchen </a:t>
            </a:r>
            <a:r>
              <a:rPr lang="en-US" b="1" dirty="0">
                <a:latin typeface="Times New Roman"/>
                <a:ea typeface="Franklin Gothic Book"/>
              </a:rPr>
              <a:t>verbs game. </a:t>
            </a:r>
            <a:endParaRPr lang="en-US" b="1" dirty="0" smtClean="0">
              <a:latin typeface="Times New Roman"/>
              <a:ea typeface="Franklin Gothic Book"/>
            </a:endParaRPr>
          </a:p>
          <a:p>
            <a:r>
              <a:rPr lang="en-US" b="1" dirty="0" smtClean="0">
                <a:latin typeface="Times New Roman"/>
                <a:ea typeface="Franklin Gothic Book"/>
              </a:rPr>
              <a:t>Let’s </a:t>
            </a:r>
            <a:r>
              <a:rPr lang="en-US" b="1" dirty="0">
                <a:latin typeface="Times New Roman"/>
                <a:ea typeface="Franklin Gothic Book"/>
              </a:rPr>
              <a:t>find out which team knows more verbs. One member of the team tells the kitchen verb and throws the ball to the rival team</a:t>
            </a:r>
            <a:r>
              <a:rPr lang="en-US" b="1" dirty="0" smtClean="0">
                <a:latin typeface="Times New Roman"/>
                <a:ea typeface="Franklin Gothic Book"/>
              </a:rPr>
              <a:t>.</a:t>
            </a:r>
          </a:p>
          <a:p>
            <a:r>
              <a:rPr lang="en-US" b="1" dirty="0" smtClean="0">
                <a:latin typeface="Times New Roman"/>
              </a:rPr>
              <a:t>Team which </a:t>
            </a:r>
            <a:r>
              <a:rPr lang="en-US" b="1" dirty="0" smtClean="0">
                <a:latin typeface="Times New Roman"/>
              </a:rPr>
              <a:t>knows </a:t>
            </a:r>
            <a:r>
              <a:rPr lang="en-US" b="1" dirty="0" smtClean="0">
                <a:latin typeface="Times New Roman"/>
              </a:rPr>
              <a:t>more verbs is the winner</a:t>
            </a:r>
            <a:endParaRPr lang="be-BY" b="1" dirty="0"/>
          </a:p>
        </p:txBody>
      </p:sp>
    </p:spTree>
    <p:extLst>
      <p:ext uri="{BB962C8B-B14F-4D97-AF65-F5344CB8AC3E}">
        <p14:creationId xmlns:p14="http://schemas.microsoft.com/office/powerpoint/2010/main" val="1521711421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85</TotalTime>
  <Words>399</Words>
  <Application>Microsoft Office PowerPoint</Application>
  <PresentationFormat>Экран (4:3)</PresentationFormat>
  <Paragraphs>58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Welcome to our ring.</vt:lpstr>
      <vt:lpstr>Task 1</vt:lpstr>
      <vt:lpstr>THE ANSWERS</vt:lpstr>
      <vt:lpstr>Task 2</vt:lpstr>
      <vt:lpstr>Task 3</vt:lpstr>
      <vt:lpstr>Here is the code</vt:lpstr>
      <vt:lpstr>The answer</vt:lpstr>
      <vt:lpstr>Task 4</vt:lpstr>
      <vt:lpstr>Task 5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Кролик</dc:creator>
  <cp:lastModifiedBy>Admin</cp:lastModifiedBy>
  <cp:revision>10</cp:revision>
  <dcterms:created xsi:type="dcterms:W3CDTF">2014-11-24T03:39:24Z</dcterms:created>
  <dcterms:modified xsi:type="dcterms:W3CDTF">2015-11-23T07:00:13Z</dcterms:modified>
</cp:coreProperties>
</file>